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DqwtLi8QrFJPQUkq/A9bROXNL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6350437" y="1264920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Roboto Medium"/>
              <a:buNone/>
            </a:pPr>
            <a:r>
              <a:rPr b="0" i="0" lang="en-US" sz="6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Laptop Price Prediction (PredLap)</a:t>
            </a:r>
            <a:endParaRPr b="0" i="0" sz="6700" u="none" cap="none" strike="noStrike"/>
          </a:p>
        </p:txBody>
      </p:sp>
      <p:sp>
        <p:nvSpPr>
          <p:cNvPr id="70" name="Google Shape;70;p1"/>
          <p:cNvSpPr/>
          <p:nvPr/>
        </p:nvSpPr>
        <p:spPr>
          <a:xfrm>
            <a:off x="6350437" y="4829175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: Mohamed Mohsen - Mohamed Emad - Mariam Abdalkader - Zeyad Elkholy - Sara Gamal </a:t>
            </a:r>
            <a:endParaRPr b="0" i="0" sz="1900" u="none" cap="none" strike="noStrike"/>
          </a:p>
        </p:txBody>
      </p:sp>
      <p:sp>
        <p:nvSpPr>
          <p:cNvPr id="71" name="Google Shape;71;p1"/>
          <p:cNvSpPr/>
          <p:nvPr/>
        </p:nvSpPr>
        <p:spPr>
          <a:xfrm>
            <a:off x="6350437" y="589692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Track </a:t>
            </a: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 Microsoft Data Engineer </a:t>
            </a:r>
            <a:endParaRPr b="0" i="0" sz="1900" u="none" cap="none" strike="noStrike"/>
          </a:p>
        </p:txBody>
      </p:sp>
      <p:sp>
        <p:nvSpPr>
          <p:cNvPr id="72" name="Google Shape;72;p1"/>
          <p:cNvSpPr/>
          <p:nvPr/>
        </p:nvSpPr>
        <p:spPr>
          <a:xfrm>
            <a:off x="6350437" y="6569631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Supervisor </a:t>
            </a: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: Moshira 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939" y="2330887"/>
            <a:ext cx="4932402" cy="35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6261973" y="734020"/>
            <a:ext cx="5668685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Roboto Medium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Benefits of this Project</a:t>
            </a:r>
            <a:endParaRPr b="0" i="0" sz="4350" u="none" cap="none" strike="noStrike"/>
          </a:p>
        </p:txBody>
      </p:sp>
      <p:sp>
        <p:nvSpPr>
          <p:cNvPr id="194" name="Google Shape;194;p10"/>
          <p:cNvSpPr/>
          <p:nvPr/>
        </p:nvSpPr>
        <p:spPr>
          <a:xfrm>
            <a:off x="6261973" y="1758791"/>
            <a:ext cx="7592854" cy="1646396"/>
          </a:xfrm>
          <a:prstGeom prst="roundRect">
            <a:avLst>
              <a:gd fmla="val 5653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"/>
          <p:cNvSpPr/>
          <p:nvPr/>
        </p:nvSpPr>
        <p:spPr>
          <a:xfrm>
            <a:off x="6491168" y="1987987"/>
            <a:ext cx="3881676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Informed Purchasing Decisions</a:t>
            </a:r>
            <a:endParaRPr b="0" i="0" sz="2150" u="none" cap="none" strike="noStrike"/>
          </a:p>
        </p:txBody>
      </p:sp>
      <p:sp>
        <p:nvSpPr>
          <p:cNvPr id="196" name="Google Shape;196;p10"/>
          <p:cNvSpPr/>
          <p:nvPr/>
        </p:nvSpPr>
        <p:spPr>
          <a:xfrm>
            <a:off x="6491168" y="2467094"/>
            <a:ext cx="7134463" cy="7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app empowers users to make informed purchasing decisions by providing them with an estimated price range for laptops.</a:t>
            </a:r>
            <a:endParaRPr b="0" i="0" sz="1700" u="none" cap="none" strike="noStrike"/>
          </a:p>
        </p:txBody>
      </p:sp>
      <p:sp>
        <p:nvSpPr>
          <p:cNvPr id="197" name="Google Shape;197;p10"/>
          <p:cNvSpPr/>
          <p:nvPr/>
        </p:nvSpPr>
        <p:spPr>
          <a:xfrm>
            <a:off x="6261973" y="3626763"/>
            <a:ext cx="7592854" cy="2000845"/>
          </a:xfrm>
          <a:prstGeom prst="roundRect">
            <a:avLst>
              <a:gd fmla="val 4652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6491168" y="3855958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Market Understanding</a:t>
            </a:r>
            <a:endParaRPr b="0" i="0" sz="2150" u="none" cap="none" strike="noStrike"/>
          </a:p>
        </p:txBody>
      </p:sp>
      <p:sp>
        <p:nvSpPr>
          <p:cNvPr id="199" name="Google Shape;199;p10"/>
          <p:cNvSpPr/>
          <p:nvPr/>
        </p:nvSpPr>
        <p:spPr>
          <a:xfrm>
            <a:off x="6491168" y="4335066"/>
            <a:ext cx="7134463" cy="1063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By analyzing data from various online retailers, the project provides insights into the current market trends and pricing strategies from Websites like </a:t>
            </a:r>
            <a:r>
              <a:rPr b="1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Noon </a:t>
            </a: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2B </a:t>
            </a: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Vodafone </a:t>
            </a: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Aman </a:t>
            </a: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Jumia </a:t>
            </a:r>
            <a:endParaRPr b="0" i="0" sz="1700" u="none" cap="none" strike="noStrike"/>
          </a:p>
        </p:txBody>
      </p:sp>
      <p:sp>
        <p:nvSpPr>
          <p:cNvPr id="200" name="Google Shape;200;p10"/>
          <p:cNvSpPr/>
          <p:nvPr/>
        </p:nvSpPr>
        <p:spPr>
          <a:xfrm>
            <a:off x="6261973" y="5849183"/>
            <a:ext cx="7592854" cy="1646396"/>
          </a:xfrm>
          <a:prstGeom prst="roundRect">
            <a:avLst>
              <a:gd fmla="val 5653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6491168" y="6078379"/>
            <a:ext cx="2769989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Personalized Pricing</a:t>
            </a:r>
            <a:endParaRPr b="0" i="0" sz="215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6491168" y="6557486"/>
            <a:ext cx="7134463" cy="7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Roboto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model can be customized to incorporate specific market preferences, allowing for personalized price predictions.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/>
          <p:nvPr/>
        </p:nvSpPr>
        <p:spPr>
          <a:xfrm>
            <a:off x="794028" y="3459599"/>
            <a:ext cx="5671661" cy="709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Future Enhancements</a:t>
            </a:r>
            <a:endParaRPr b="0" i="0" sz="4450" u="none" cap="none" strike="noStrike"/>
          </a:p>
        </p:txBody>
      </p:sp>
      <p:pic>
        <p:nvPicPr>
          <p:cNvPr descr="preencoded.png" id="210" name="Google Shape;2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028" y="4508897"/>
            <a:ext cx="567095" cy="56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/>
          <p:nvPr/>
        </p:nvSpPr>
        <p:spPr>
          <a:xfrm>
            <a:off x="794028" y="5302806"/>
            <a:ext cx="2835831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Geographic Pricing</a:t>
            </a:r>
            <a:endParaRPr b="0" i="0" sz="2200" u="none" cap="none" strike="noStrike"/>
          </a:p>
        </p:txBody>
      </p:sp>
      <p:sp>
        <p:nvSpPr>
          <p:cNvPr id="212" name="Google Shape;212;p11"/>
          <p:cNvSpPr/>
          <p:nvPr/>
        </p:nvSpPr>
        <p:spPr>
          <a:xfrm>
            <a:off x="794028" y="5793343"/>
            <a:ext cx="300537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Incorporate location-based pricing variations, considering regional price differences and market demands.</a:t>
            </a:r>
            <a:endParaRPr b="0" i="0" sz="1750" u="none" cap="none" strike="noStrike"/>
          </a:p>
        </p:txBody>
      </p:sp>
      <p:pic>
        <p:nvPicPr>
          <p:cNvPr descr="preencoded.png" id="213" name="Google Shape;2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9684" y="4508897"/>
            <a:ext cx="567095" cy="56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/>
          <p:nvPr/>
        </p:nvSpPr>
        <p:spPr>
          <a:xfrm>
            <a:off x="4139684" y="5302806"/>
            <a:ext cx="2835831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Series Analysis</a:t>
            </a:r>
            <a:endParaRPr b="0" i="0" sz="2200" u="none" cap="none" strike="noStrike"/>
          </a:p>
        </p:txBody>
      </p:sp>
      <p:sp>
        <p:nvSpPr>
          <p:cNvPr id="215" name="Google Shape;215;p11"/>
          <p:cNvSpPr/>
          <p:nvPr/>
        </p:nvSpPr>
        <p:spPr>
          <a:xfrm>
            <a:off x="4139684" y="5793343"/>
            <a:ext cx="300537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Analyze historical price data to predict future trends and seasonality in laptop pricing.</a:t>
            </a:r>
            <a:endParaRPr b="0" i="0" sz="1750" u="none" cap="none" strike="noStrike"/>
          </a:p>
        </p:txBody>
      </p:sp>
      <p:pic>
        <p:nvPicPr>
          <p:cNvPr descr="preencoded.png" id="216" name="Google Shape;21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5340" y="4508897"/>
            <a:ext cx="567095" cy="56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/>
          <p:nvPr/>
        </p:nvSpPr>
        <p:spPr>
          <a:xfrm>
            <a:off x="7485340" y="5302806"/>
            <a:ext cx="3005376" cy="7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Feedback Integration</a:t>
            </a:r>
            <a:endParaRPr b="0" i="0" sz="2200" u="none" cap="none" strike="noStrike"/>
          </a:p>
        </p:txBody>
      </p:sp>
      <p:sp>
        <p:nvSpPr>
          <p:cNvPr id="218" name="Google Shape;218;p11"/>
          <p:cNvSpPr/>
          <p:nvPr/>
        </p:nvSpPr>
        <p:spPr>
          <a:xfrm>
            <a:off x="7485340" y="6147792"/>
            <a:ext cx="30053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Allow users to provide feedback on predicted prices, improving model accuracy and user experience.</a:t>
            </a:r>
            <a:endParaRPr b="0" i="0" sz="1750" u="none" cap="none" strike="noStrike"/>
          </a:p>
        </p:txBody>
      </p:sp>
      <p:pic>
        <p:nvPicPr>
          <p:cNvPr descr="preencoded.png" id="219" name="Google Shape;21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30997" y="4508897"/>
            <a:ext cx="567095" cy="56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/>
          <p:nvPr/>
        </p:nvSpPr>
        <p:spPr>
          <a:xfrm>
            <a:off x="10830997" y="5302806"/>
            <a:ext cx="3005376" cy="708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 Medium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Mobile App Development</a:t>
            </a:r>
            <a:endParaRPr b="0" i="0" sz="2200" u="none" cap="none" strike="noStrike"/>
          </a:p>
        </p:txBody>
      </p:sp>
      <p:sp>
        <p:nvSpPr>
          <p:cNvPr id="221" name="Google Shape;221;p11"/>
          <p:cNvSpPr/>
          <p:nvPr/>
        </p:nvSpPr>
        <p:spPr>
          <a:xfrm>
            <a:off x="10830997" y="6147792"/>
            <a:ext cx="300537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Extend the functionality to a mobile app, providing on-the-go price predictions for users.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/>
          <p:nvPr/>
        </p:nvSpPr>
        <p:spPr>
          <a:xfrm>
            <a:off x="6350437" y="2556272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Roboto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</a:t>
            </a:r>
            <a:endParaRPr b="0" i="0" sz="4850" u="none" cap="none" strike="noStrike"/>
          </a:p>
        </p:txBody>
      </p:sp>
      <p:sp>
        <p:nvSpPr>
          <p:cNvPr id="229" name="Google Shape;229;p12"/>
          <p:cNvSpPr/>
          <p:nvPr/>
        </p:nvSpPr>
        <p:spPr>
          <a:xfrm>
            <a:off x="6350437" y="3698081"/>
            <a:ext cx="7415927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This project demonstrates a successful application of data science techniques for predicting laptop prices. By combining web scraping, data warehousing, and machine learning, we built a valuable tool for informed purchasing decisions. Future enhancements will further improve accuracy and expand the app's functionality.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/>
          <p:nvPr/>
        </p:nvSpPr>
        <p:spPr>
          <a:xfrm>
            <a:off x="6350437" y="3148846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Roboto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b="0" i="0" sz="4850" u="none" cap="none" strike="noStrike"/>
          </a:p>
        </p:txBody>
      </p:sp>
      <p:sp>
        <p:nvSpPr>
          <p:cNvPr id="237" name="Google Shape;237;p13"/>
          <p:cNvSpPr/>
          <p:nvPr/>
        </p:nvSpPr>
        <p:spPr>
          <a:xfrm>
            <a:off x="6350437" y="4290655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Thank you for your interest. We appreciate your feedback and hope this presentation was informative.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864037" y="1162288"/>
            <a:ext cx="1127248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Roboto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Laptop Price Prediction Project Overview</a:t>
            </a:r>
            <a:endParaRPr b="0" i="0" sz="48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This project aims to build a system that can accurately predict laptop prices.</a:t>
            </a:r>
            <a:endParaRPr b="0" i="0" sz="190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864037" y="3538538"/>
            <a:ext cx="6150054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objective is to create a Machine learning model capable of predicting prices based on laptop specifications, using web scraping and data warehousing techniques.</a:t>
            </a:r>
            <a:endParaRPr b="0" i="0" sz="1900" u="none" cap="none" strike="noStrike"/>
          </a:p>
        </p:txBody>
      </p:sp>
      <p:sp>
        <p:nvSpPr>
          <p:cNvPr id="81" name="Google Shape;81;p2"/>
          <p:cNvSpPr/>
          <p:nvPr/>
        </p:nvSpPr>
        <p:spPr>
          <a:xfrm>
            <a:off x="864037" y="5340906"/>
            <a:ext cx="615005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project is motivated by the knowledge and awareness of laptops prices to build your decision.</a:t>
            </a:r>
            <a:endParaRPr b="0" i="0" sz="1900" u="none" cap="none" strike="noStrike"/>
          </a:p>
        </p:txBody>
      </p:sp>
      <p:pic>
        <p:nvPicPr>
          <p:cNvPr descr="preencoded.png"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3929" y="2581751"/>
            <a:ext cx="6150054" cy="420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864037" y="3729038"/>
            <a:ext cx="1006304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Roboto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Technologies Used To Build PredLap</a:t>
            </a:r>
            <a:endParaRPr b="0" i="0" sz="4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>
            <a:off x="749856" y="589121"/>
            <a:ext cx="10796468" cy="669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Medium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Scraping with BeautifulSoup &amp; Selenium</a:t>
            </a:r>
            <a:endParaRPr b="0" i="0" sz="42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749856" y="1794153"/>
            <a:ext cx="2678192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BeautifulSoup</a:t>
            </a:r>
            <a:endParaRPr b="0" i="0" sz="21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749856" y="2343031"/>
            <a:ext cx="630400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BeautifulSoup is a Python library that helps parse HTML and XML data. It's powerful for extracting structured data from web pages, such as product information, prices, and specifications.</a:t>
            </a:r>
            <a:endParaRPr b="0" i="0" sz="1650" u="none" cap="none" strike="noStrike"/>
          </a:p>
        </p:txBody>
      </p:sp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56" y="3612713"/>
            <a:ext cx="4313158" cy="29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7584162" y="1794153"/>
            <a:ext cx="2678192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Selenium</a:t>
            </a:r>
            <a:endParaRPr b="0" i="0" sz="21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584162" y="2343031"/>
            <a:ext cx="630400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Selenium is a browser automation framework. It can simulate user actions on websites, enabling us to navigate through dynamic websites and extract data that is loaded dynamically.</a:t>
            </a:r>
            <a:endParaRPr b="0" i="0" sz="1650" u="none" cap="none" strike="noStrike"/>
          </a:p>
        </p:txBody>
      </p:sp>
      <p:pic>
        <p:nvPicPr>
          <p:cNvPr descr="preencoded.png"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162" y="3612713"/>
            <a:ext cx="6304002" cy="402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276475"/>
            <a:ext cx="5568672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7623929" y="2827853"/>
            <a:ext cx="615005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50"/>
              <a:buFont typeface="Roboto Medium"/>
              <a:buNone/>
            </a:pPr>
            <a:r>
              <a:rPr b="0" i="0" lang="en-US" sz="48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is saved as CSV</a:t>
            </a:r>
            <a:endParaRPr b="0" i="0" sz="48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623929" y="3846195"/>
            <a:ext cx="6150054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After Extracting Data from websites using Web Scraping and after applying some preprocessing , data is saved as Batches with CSV Format (</a:t>
            </a:r>
            <a:r>
              <a:rPr b="1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12 File</a:t>
            </a: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) to be loaded into a Database 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2696525"/>
            <a:ext cx="5486400" cy="25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743783" y="724614"/>
            <a:ext cx="6721673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Roboto Medium"/>
              <a:buNone/>
            </a:pPr>
            <a:r>
              <a:rPr b="0" i="0" lang="en-US" sz="41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Warehousing with SSIS</a:t>
            </a:r>
            <a:endParaRPr b="0" i="0" sz="4150" u="none" cap="none" strike="noStrike"/>
          </a:p>
        </p:txBody>
      </p:sp>
      <p:sp>
        <p:nvSpPr>
          <p:cNvPr id="117" name="Google Shape;117;p6"/>
          <p:cNvSpPr/>
          <p:nvPr/>
        </p:nvSpPr>
        <p:spPr>
          <a:xfrm>
            <a:off x="1051084" y="1707356"/>
            <a:ext cx="22860" cy="5797629"/>
          </a:xfrm>
          <a:prstGeom prst="roundRect">
            <a:avLst>
              <a:gd fmla="val 39046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1278731" y="2174081"/>
            <a:ext cx="743783" cy="22860"/>
          </a:xfrm>
          <a:prstGeom prst="roundRect">
            <a:avLst>
              <a:gd fmla="val 39046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823436" y="1946434"/>
            <a:ext cx="478155" cy="478155"/>
          </a:xfrm>
          <a:prstGeom prst="roundRect">
            <a:avLst>
              <a:gd fmla="val 18667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971907" y="2026087"/>
            <a:ext cx="181213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00"/>
              <a:buFont typeface="Roboto Medium"/>
              <a:buNone/>
            </a:pPr>
            <a:r>
              <a:rPr b="0" i="0" lang="en-US" sz="25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b="0" i="0" sz="2500" u="none" cap="none" strike="noStrike"/>
          </a:p>
        </p:txBody>
      </p:sp>
      <p:sp>
        <p:nvSpPr>
          <p:cNvPr id="121" name="Google Shape;121;p6"/>
          <p:cNvSpPr/>
          <p:nvPr/>
        </p:nvSpPr>
        <p:spPr>
          <a:xfrm>
            <a:off x="2231350" y="1919764"/>
            <a:ext cx="2656522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 Medium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Extraction</a:t>
            </a:r>
            <a:endParaRPr b="0" i="0" sz="205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2231350" y="2379107"/>
            <a:ext cx="6168866" cy="680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scraped data from the web is extracted into a format suitable for analysis, such as CSV files.</a:t>
            </a:r>
            <a:endParaRPr b="0" i="0" sz="1650" u="none" cap="none" strike="noStrike"/>
          </a:p>
        </p:txBody>
      </p:sp>
      <p:sp>
        <p:nvSpPr>
          <p:cNvPr id="123" name="Google Shape;123;p6"/>
          <p:cNvSpPr/>
          <p:nvPr/>
        </p:nvSpPr>
        <p:spPr>
          <a:xfrm>
            <a:off x="1278731" y="3950732"/>
            <a:ext cx="743783" cy="22860"/>
          </a:xfrm>
          <a:prstGeom prst="roundRect">
            <a:avLst>
              <a:gd fmla="val 39046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823436" y="3723084"/>
            <a:ext cx="478155" cy="478155"/>
          </a:xfrm>
          <a:prstGeom prst="roundRect">
            <a:avLst>
              <a:gd fmla="val 18667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971907" y="3802737"/>
            <a:ext cx="181213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00"/>
              <a:buFont typeface="Roboto Medium"/>
              <a:buNone/>
            </a:pPr>
            <a:r>
              <a:rPr b="0" i="0" lang="en-US" sz="25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b="0" i="0" sz="250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2231350" y="3696414"/>
            <a:ext cx="2656522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 Medium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Transformation</a:t>
            </a:r>
            <a:endParaRPr b="0" i="0" sz="205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2231350" y="4155757"/>
            <a:ext cx="6168866" cy="1020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SSIS (SQL Server Integration Services) is used to transform the extracted data into a consistent structure, handling data cleansing, aggregation, and other data preparation tasks.</a:t>
            </a:r>
            <a:endParaRPr b="0" i="0" sz="165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1278731" y="6067425"/>
            <a:ext cx="743783" cy="22860"/>
          </a:xfrm>
          <a:prstGeom prst="roundRect">
            <a:avLst>
              <a:gd fmla="val 39046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823436" y="5839778"/>
            <a:ext cx="478155" cy="478155"/>
          </a:xfrm>
          <a:prstGeom prst="roundRect">
            <a:avLst>
              <a:gd fmla="val 18667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971907" y="5919430"/>
            <a:ext cx="181213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500"/>
              <a:buFont typeface="Roboto Medium"/>
              <a:buNone/>
            </a:pPr>
            <a:r>
              <a:rPr b="0" i="0" lang="en-US" sz="25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b="0" i="0" sz="250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2231350" y="5813108"/>
            <a:ext cx="2656522" cy="3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50"/>
              <a:buFont typeface="Roboto Medium"/>
              <a:buNone/>
            </a:pPr>
            <a:r>
              <a:rPr b="0" i="0" lang="en-US" sz="20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Loading</a:t>
            </a:r>
            <a:endParaRPr b="0" i="0" sz="20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2231350" y="6272451"/>
            <a:ext cx="6168866" cy="1020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Finally, the transformed data is loaded into the data warehouse, where it is stored and organized for efficient querying and analysis.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695" y="2018467"/>
            <a:ext cx="5032891" cy="419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6121122" y="642580"/>
            <a:ext cx="7874556" cy="1133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Machine Learning Model for Price Prediction</a:t>
            </a:r>
            <a:endParaRPr b="0" i="0" sz="3550" u="none" cap="none" strike="noStrike"/>
          </a:p>
        </p:txBody>
      </p:sp>
      <p:sp>
        <p:nvSpPr>
          <p:cNvPr id="141" name="Google Shape;141;p7"/>
          <p:cNvSpPr/>
          <p:nvPr/>
        </p:nvSpPr>
        <p:spPr>
          <a:xfrm>
            <a:off x="6121122" y="2252067"/>
            <a:ext cx="408027" cy="408027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6247805" y="2320052"/>
            <a:ext cx="154662" cy="27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b="0" i="0" sz="21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6710482" y="2252067"/>
            <a:ext cx="2267069" cy="283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Feature Engineering</a:t>
            </a:r>
            <a:endParaRPr b="0" i="0" sz="175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6710482" y="2644259"/>
            <a:ext cx="7285196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We engineered features from the data, selecting relevant variables such as brand and specifications to predict the price.</a:t>
            </a:r>
            <a:endParaRPr b="0" i="0" sz="140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6121122" y="3609618"/>
            <a:ext cx="408027" cy="408027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6247805" y="3677603"/>
            <a:ext cx="154662" cy="27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b="0" i="0" sz="21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6710482" y="3609618"/>
            <a:ext cx="2267069" cy="283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Selection</a:t>
            </a:r>
            <a:endParaRPr b="0" i="0" sz="175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6710482" y="4001810"/>
            <a:ext cx="7285196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Several machine learning models were explored, such as linear regression, random forests, and gradient boosting , Eventually we chose </a:t>
            </a:r>
            <a:r>
              <a:rPr b="1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Gradient Boosting </a:t>
            </a:r>
            <a:endParaRPr b="0" i="0" sz="14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6121122" y="4967168"/>
            <a:ext cx="408027" cy="408027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6247805" y="5035153"/>
            <a:ext cx="154662" cy="27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b="0" i="0" sz="21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6710482" y="4967168"/>
            <a:ext cx="2267069" cy="283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Training</a:t>
            </a:r>
            <a:endParaRPr b="0" i="0" sz="175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6710482" y="5359360"/>
            <a:ext cx="7285196" cy="870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chosen model was trained on the prepared data to learn the relationships between features and laptop prices ,  We used </a:t>
            </a:r>
            <a:r>
              <a:rPr b="1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80%</a:t>
            </a: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of the Data for training and </a:t>
            </a:r>
            <a:r>
              <a:rPr b="1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20% </a:t>
            </a: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for Testing Accuracy. </a:t>
            </a:r>
            <a:endParaRPr b="0" i="0" sz="14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6121122" y="6614755"/>
            <a:ext cx="408027" cy="408027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6247805" y="6682740"/>
            <a:ext cx="154662" cy="27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00"/>
              <a:buFont typeface="Roboto Medium"/>
              <a:buNone/>
            </a:pPr>
            <a:r>
              <a:rPr b="0" i="0" lang="en-US" sz="210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b="0" i="0" sz="210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6710482" y="6614755"/>
            <a:ext cx="2267069" cy="283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Evaluation</a:t>
            </a:r>
            <a:endParaRPr b="0" i="0" sz="17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6710482" y="7006947"/>
            <a:ext cx="7285196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We evaluated the model's performance using metrics such as accuracy, MSE, and R-Squared to ensure it accurately predicts laptop prices. We got </a:t>
            </a:r>
            <a:r>
              <a:rPr b="1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88%</a:t>
            </a:r>
            <a:r>
              <a:rPr b="0" i="0" lang="en-US" sz="14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as Model Accuracy 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>
            <a:off x="810697" y="636984"/>
            <a:ext cx="6941344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50"/>
              <a:buFont typeface="Roboto Medium"/>
              <a:buNone/>
            </a:pPr>
            <a:r>
              <a:rPr b="0" i="0" lang="en-US" sz="45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Power BI For Visualization </a:t>
            </a:r>
            <a:endParaRPr b="0" i="0" sz="4550" u="none" cap="none" strike="noStrike"/>
          </a:p>
        </p:txBody>
      </p:sp>
      <p:pic>
        <p:nvPicPr>
          <p:cNvPr descr="preencoded.png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97" y="1968817"/>
            <a:ext cx="6221968" cy="40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810697" y="6266140"/>
            <a:ext cx="4006453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Medium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Max Price for each Brand </a:t>
            </a:r>
            <a:endParaRPr b="0" i="0" sz="270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810697" y="6932057"/>
            <a:ext cx="6221968" cy="741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Discover the maximum laptop prices from leading brands showcased in this Visualization.</a:t>
            </a:r>
            <a:endParaRPr b="0" i="0" sz="1800" u="none" cap="none" strike="noStrike"/>
          </a:p>
        </p:txBody>
      </p:sp>
      <p:pic>
        <p:nvPicPr>
          <p:cNvPr descr="preencoded.png"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355" y="1968817"/>
            <a:ext cx="6221968" cy="3750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7605355" y="5979557"/>
            <a:ext cx="3691414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 Medium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Max Price for each GPU</a:t>
            </a:r>
            <a:endParaRPr b="0" i="0" sz="270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7605355" y="6645473"/>
            <a:ext cx="6221968" cy="741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800"/>
              <a:buFont typeface="Roboto"/>
              <a:buNone/>
            </a:pPr>
            <a:r>
              <a:rPr b="0" i="0" lang="en-US" sz="18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Explore the highest GPU prices in relation to laptop prices with this informative breakdown.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892" y="2929414"/>
            <a:ext cx="4930497" cy="237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/>
          <p:nvPr/>
        </p:nvSpPr>
        <p:spPr>
          <a:xfrm>
            <a:off x="778193" y="718542"/>
            <a:ext cx="7392948" cy="694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Roboto Medium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Flask App for User Interaction</a:t>
            </a:r>
            <a:endParaRPr b="0" i="0" sz="4350" u="none" cap="none" strike="noStrike"/>
          </a:p>
        </p:txBody>
      </p:sp>
      <p:pic>
        <p:nvPicPr>
          <p:cNvPr descr="preencoded.png" id="177" name="Google Shape;1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193" y="1746885"/>
            <a:ext cx="1111806" cy="1992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2223492" y="1969175"/>
            <a:ext cx="2779633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Input Form</a:t>
            </a:r>
            <a:endParaRPr b="0" i="0" sz="2150" u="none" cap="none" strike="noStrike"/>
          </a:p>
        </p:txBody>
      </p:sp>
      <p:sp>
        <p:nvSpPr>
          <p:cNvPr id="179" name="Google Shape;179;p9"/>
          <p:cNvSpPr/>
          <p:nvPr/>
        </p:nvSpPr>
        <p:spPr>
          <a:xfrm>
            <a:off x="2223492" y="2449949"/>
            <a:ext cx="6142315" cy="1067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app provides a user-friendly form where users can input details about the laptop, such as brand, model, specifications, and desired features.</a:t>
            </a:r>
            <a:endParaRPr b="0" i="0" sz="1750" u="none" cap="none" strike="noStrike"/>
          </a:p>
        </p:txBody>
      </p:sp>
      <p:pic>
        <p:nvPicPr>
          <p:cNvPr descr="preencoded.png" id="180" name="Google Shape;18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193" y="3739515"/>
            <a:ext cx="1111806" cy="19926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/>
          <p:nvPr/>
        </p:nvSpPr>
        <p:spPr>
          <a:xfrm>
            <a:off x="2223492" y="3961805"/>
            <a:ext cx="2779633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Price Prediction</a:t>
            </a:r>
            <a:endParaRPr b="0" i="0" sz="2150" u="none" cap="none" strike="noStrike"/>
          </a:p>
        </p:txBody>
      </p:sp>
      <p:sp>
        <p:nvSpPr>
          <p:cNvPr id="182" name="Google Shape;182;p9"/>
          <p:cNvSpPr/>
          <p:nvPr/>
        </p:nvSpPr>
        <p:spPr>
          <a:xfrm>
            <a:off x="2223492" y="4442579"/>
            <a:ext cx="6142315" cy="1067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Upon submission, the app utilizes the trained machine learning model to predict the price of the laptop based on the provided specifications.</a:t>
            </a:r>
            <a:endParaRPr b="0" i="0" sz="1750" u="none" cap="none" strike="noStrike"/>
          </a:p>
        </p:txBody>
      </p:sp>
      <p:pic>
        <p:nvPicPr>
          <p:cNvPr descr="preencoded.png" id="183" name="Google Shape;18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193" y="5732145"/>
            <a:ext cx="1111806" cy="177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/>
          <p:nvPr/>
        </p:nvSpPr>
        <p:spPr>
          <a:xfrm>
            <a:off x="2223492" y="5954435"/>
            <a:ext cx="2779633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Roboto Medium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Results Display</a:t>
            </a:r>
            <a:endParaRPr b="0" i="0" sz="2150" u="none" cap="none" strike="noStrike"/>
          </a:p>
        </p:txBody>
      </p:sp>
      <p:sp>
        <p:nvSpPr>
          <p:cNvPr id="185" name="Google Shape;185;p9"/>
          <p:cNvSpPr/>
          <p:nvPr/>
        </p:nvSpPr>
        <p:spPr>
          <a:xfrm>
            <a:off x="2223492" y="6435209"/>
            <a:ext cx="6142315" cy="711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predicted price is displayed to the user, providing an estimate of the laptop's value in the market.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2024-10-19T18:26:01Z</dcterms:created>
  <dc:creator>PptxGenJS</dc:creator>
</cp:coreProperties>
</file>